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90" r:id="rId32"/>
    <p:sldId id="287" r:id="rId33"/>
    <p:sldId id="288" r:id="rId34"/>
    <p:sldId id="289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11835-5A9D-4A1C-A16C-04A46432100E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2F063-537E-4AC5-9FCE-FA7C17CD1EE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438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Homepage Opening Banner</a:t>
            </a:r>
            <a:r>
              <a:rPr lang="en-IN" baseline="0" dirty="0" smtClean="0"/>
              <a:t> - </a:t>
            </a:r>
            <a:r>
              <a:rPr lang="en-IN" dirty="0" smtClean="0"/>
              <a:t>Human-led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320904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034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94028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Logos</a:t>
            </a:r>
            <a:r>
              <a:rPr lang="en-IN" baseline="0" dirty="0" smtClean="0"/>
              <a:t> will move fast, quick yet smooth transition to register each brand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603344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Logos</a:t>
            </a:r>
            <a:r>
              <a:rPr lang="en-IN" baseline="0" dirty="0" smtClean="0"/>
              <a:t> will move fast, quick yet smooth transition to register each brand</a:t>
            </a:r>
            <a:endParaRPr lang="en-I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19619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Logos</a:t>
            </a:r>
            <a:r>
              <a:rPr lang="en-IN" baseline="0" dirty="0" smtClean="0"/>
              <a:t> will move fast, quick yet smooth transition to register each brand</a:t>
            </a:r>
            <a:endParaRPr lang="en-I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626837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Logos</a:t>
            </a:r>
            <a:r>
              <a:rPr lang="en-IN" baseline="0" dirty="0" smtClean="0"/>
              <a:t> will move fast, quick yet smooth transition to register each brand</a:t>
            </a:r>
            <a:endParaRPr lang="en-I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6286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20140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69820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Points</a:t>
            </a:r>
            <a:r>
              <a:rPr lang="en-IN" baseline="0" dirty="0" smtClean="0"/>
              <a:t> will move fast, quick yet smooth transition to register each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2045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Points</a:t>
            </a:r>
            <a:r>
              <a:rPr lang="en-IN" baseline="0" dirty="0" smtClean="0"/>
              <a:t> will move fast, quick yet smooth transition to register each</a:t>
            </a:r>
            <a:endParaRPr lang="en-I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683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Homepage Opening Banner</a:t>
            </a:r>
            <a:r>
              <a:rPr lang="en-IN" baseline="0" dirty="0" smtClean="0"/>
              <a:t> - </a:t>
            </a:r>
            <a:r>
              <a:rPr lang="en-IN" dirty="0" smtClean="0"/>
              <a:t>Human-led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04617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Points</a:t>
            </a:r>
            <a:r>
              <a:rPr lang="en-IN" baseline="0" dirty="0" smtClean="0"/>
              <a:t> will move fast, quick yet smooth transition to register each</a:t>
            </a:r>
            <a:endParaRPr lang="en-I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8224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658092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59640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chose this direction as it reflects a discerning experience, while also visually representing an overseas setting and premium lifestyle.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19702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87094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24941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0171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83808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90839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04106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Homepage Opening Banner</a:t>
            </a:r>
            <a:r>
              <a:rPr lang="en-IN" baseline="0" dirty="0" smtClean="0"/>
              <a:t> - </a:t>
            </a:r>
            <a:r>
              <a:rPr lang="en-IN" dirty="0" smtClean="0"/>
              <a:t>Non Human</a:t>
            </a:r>
            <a:r>
              <a:rPr lang="en-IN" baseline="0" dirty="0" smtClean="0"/>
              <a:t> (Card as the hero)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21597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chose this approach because the narrative revolves around the idea of a </a:t>
            </a:r>
            <a:r>
              <a:rPr lang="en-US" b="1" dirty="0" smtClean="0"/>
              <a:t>‘start.’</a:t>
            </a:r>
            <a:r>
              <a:rPr lang="en-US" dirty="0" smtClean="0"/>
              <a:t> A sunrise represents the beginning of a day, which works well as a metaphorical element. Since the stories are centered around people, using visuals without a human presence or showing only properties within the same theme may not create the intended connection.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59038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647930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Last banner (human</a:t>
            </a:r>
            <a:r>
              <a:rPr lang="en-IN" baseline="0" dirty="0" smtClean="0"/>
              <a:t> led)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84202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Last banner (non human</a:t>
            </a:r>
            <a:r>
              <a:rPr lang="en-IN" baseline="0" dirty="0" smtClean="0"/>
              <a:t> led). Here we are trying placing the Card on pedestal to give the prominence.</a:t>
            </a:r>
            <a:br>
              <a:rPr lang="en-IN" baseline="0" dirty="0" smtClean="0"/>
            </a:br>
            <a:r>
              <a:rPr lang="en-IN" baseline="0" dirty="0" smtClean="0"/>
              <a:t>We prefer the human led/visual as the entire video is real life imagery. Transition from imagery to grey will be odd for the human eye.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879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Homepage Opening Banner</a:t>
            </a:r>
            <a:r>
              <a:rPr lang="en-IN" baseline="0" dirty="0" smtClean="0"/>
              <a:t> - </a:t>
            </a:r>
            <a:r>
              <a:rPr lang="en-IN" dirty="0" smtClean="0"/>
              <a:t>Non Human</a:t>
            </a:r>
            <a:r>
              <a:rPr lang="en-IN" baseline="0" dirty="0" smtClean="0"/>
              <a:t> (Card as the hero)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6549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8483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3755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Logos</a:t>
            </a:r>
            <a:r>
              <a:rPr lang="en-IN" baseline="0" dirty="0" smtClean="0"/>
              <a:t> will move fast, quick yet smooth transition to register each brand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1272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Logos</a:t>
            </a:r>
            <a:r>
              <a:rPr lang="en-IN" baseline="0" dirty="0" smtClean="0"/>
              <a:t> will move fast, quick yet smooth transition to register each brand</a:t>
            </a:r>
            <a:endParaRPr lang="en-I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344836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 smtClean="0"/>
              <a:t>Logos</a:t>
            </a:r>
            <a:r>
              <a:rPr lang="en-IN" baseline="0" dirty="0" smtClean="0"/>
              <a:t> will move fast, quick yet smooth transition to register each brand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58300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621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8249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7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7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481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536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9079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1448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224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383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4629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817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9627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1860B-ED92-4638-9C6B-3A2B77252EBC}" type="datetimeFigureOut">
              <a:rPr lang="en-IN" smtClean="0"/>
              <a:t>05-03-2026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937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Amazon Fire TV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 smtClean="0"/>
              <a:t>Plat Charge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3198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" y="0"/>
            <a:ext cx="12188442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54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1398608784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6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6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1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" y="0"/>
            <a:ext cx="12188441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2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" y="0"/>
            <a:ext cx="12188441" cy="685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79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" y="0"/>
            <a:ext cx="12188439" cy="685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0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" y="0"/>
            <a:ext cx="12188439" cy="685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4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" y="0"/>
            <a:ext cx="12188437" cy="685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7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2209822013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509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6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" y="0"/>
            <a:ext cx="12188435" cy="685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7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" y="0"/>
            <a:ext cx="12188435" cy="685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9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93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" y="0"/>
            <a:ext cx="12188433" cy="685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0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" y="0"/>
            <a:ext cx="12188433" cy="685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35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" y="4279"/>
            <a:ext cx="12196063" cy="685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7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2190952716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1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73" y="4279"/>
            <a:ext cx="12182727" cy="685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" y="4279"/>
            <a:ext cx="12173220" cy="684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1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1413210221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14" end="568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4279"/>
            <a:ext cx="12182608" cy="685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9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" y="4279"/>
            <a:ext cx="12173218" cy="684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0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" y="4279"/>
            <a:ext cx="12173217" cy="684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36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" y="4279"/>
            <a:ext cx="12173217" cy="684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86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" y="4279"/>
            <a:ext cx="12173215" cy="684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40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1046391166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163" end="2913.999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31" y="0"/>
            <a:ext cx="12188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1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89"/>
            <a:ext cx="12191999" cy="685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4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" y="4279"/>
            <a:ext cx="12173213" cy="684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7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" y="4584"/>
            <a:ext cx="12182608" cy="685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6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56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7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1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tockphoto-2218370700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521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77" y="0"/>
            <a:ext cx="12190223" cy="685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31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" y="0"/>
            <a:ext cx="1218844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04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" y="0"/>
            <a:ext cx="1218844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13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" y="0"/>
            <a:ext cx="12188444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48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338</Words>
  <Application>Microsoft Office PowerPoint</Application>
  <PresentationFormat>Widescreen</PresentationFormat>
  <Paragraphs>53</Paragraphs>
  <Slides>34</Slides>
  <Notes>33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Office Theme</vt:lpstr>
      <vt:lpstr>Amazon Fire TV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Amazon Fire TV</dc:title>
  <dc:creator>Jyoti</dc:creator>
  <cp:lastModifiedBy>Jyoti</cp:lastModifiedBy>
  <cp:revision>9</cp:revision>
  <dcterms:created xsi:type="dcterms:W3CDTF">2026-03-05T07:50:57Z</dcterms:created>
  <dcterms:modified xsi:type="dcterms:W3CDTF">2026-03-05T08:35:30Z</dcterms:modified>
</cp:coreProperties>
</file>